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9" r:id="rId1"/>
  </p:sld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2" r:id="rId9"/>
    <p:sldId id="263" r:id="rId10"/>
    <p:sldId id="264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D7CD69F-9D1A-422C-A410-92456D700A6B}" v="18" dt="2021-05-03T01:02:53.5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arlos Rollhauser" userId="8b74452455e2739c" providerId="LiveId" clId="{FD7CD69F-9D1A-422C-A410-92456D700A6B}"/>
    <pc:docChg chg="addSld modSld">
      <pc:chgData name="Carlos Rollhauser" userId="8b74452455e2739c" providerId="LiveId" clId="{FD7CD69F-9D1A-422C-A410-92456D700A6B}" dt="2021-05-03T01:10:19.303" v="31" actId="5793"/>
      <pc:docMkLst>
        <pc:docMk/>
      </pc:docMkLst>
      <pc:sldChg chg="addSp modSp">
        <pc:chgData name="Carlos Rollhauser" userId="8b74452455e2739c" providerId="LiveId" clId="{FD7CD69F-9D1A-422C-A410-92456D700A6B}" dt="2021-05-03T00:51:54.596" v="0"/>
        <pc:sldMkLst>
          <pc:docMk/>
          <pc:sldMk cId="78022290" sldId="256"/>
        </pc:sldMkLst>
        <pc:picChg chg="add mod">
          <ac:chgData name="Carlos Rollhauser" userId="8b74452455e2739c" providerId="LiveId" clId="{FD7CD69F-9D1A-422C-A410-92456D700A6B}" dt="2021-05-03T00:51:54.596" v="0"/>
          <ac:picMkLst>
            <pc:docMk/>
            <pc:sldMk cId="78022290" sldId="256"/>
            <ac:picMk id="5" creationId="{D5C8837F-CD9A-4470-9B6D-BE46E5E63947}"/>
          </ac:picMkLst>
        </pc:picChg>
      </pc:sldChg>
      <pc:sldChg chg="addSp delSp modSp modTransition modAnim">
        <pc:chgData name="Carlos Rollhauser" userId="8b74452455e2739c" providerId="LiveId" clId="{FD7CD69F-9D1A-422C-A410-92456D700A6B}" dt="2021-05-03T00:53:57.193" v="5"/>
        <pc:sldMkLst>
          <pc:docMk/>
          <pc:sldMk cId="3150540752" sldId="257"/>
        </pc:sldMkLst>
        <pc:picChg chg="add del mod">
          <ac:chgData name="Carlos Rollhauser" userId="8b74452455e2739c" providerId="LiveId" clId="{FD7CD69F-9D1A-422C-A410-92456D700A6B}" dt="2021-05-03T00:52:54.409" v="2"/>
          <ac:picMkLst>
            <pc:docMk/>
            <pc:sldMk cId="3150540752" sldId="257"/>
            <ac:picMk id="10" creationId="{91F94D16-BB07-4409-9A53-7F9A4F63948E}"/>
          </ac:picMkLst>
        </pc:picChg>
        <pc:picChg chg="add del mod">
          <ac:chgData name="Carlos Rollhauser" userId="8b74452455e2739c" providerId="LiveId" clId="{FD7CD69F-9D1A-422C-A410-92456D700A6B}" dt="2021-05-03T00:53:09.162" v="4"/>
          <ac:picMkLst>
            <pc:docMk/>
            <pc:sldMk cId="3150540752" sldId="257"/>
            <ac:picMk id="11" creationId="{234BCCA4-CA5C-4790-8621-FE2082B1CB8D}"/>
          </ac:picMkLst>
        </pc:picChg>
        <pc:picChg chg="add mod">
          <ac:chgData name="Carlos Rollhauser" userId="8b74452455e2739c" providerId="LiveId" clId="{FD7CD69F-9D1A-422C-A410-92456D700A6B}" dt="2021-05-03T00:53:57.193" v="5"/>
          <ac:picMkLst>
            <pc:docMk/>
            <pc:sldMk cId="3150540752" sldId="257"/>
            <ac:picMk id="12" creationId="{B371DA76-0C93-4BC3-8592-F1585AA3482A}"/>
          </ac:picMkLst>
        </pc:picChg>
      </pc:sldChg>
      <pc:sldChg chg="addSp modSp">
        <pc:chgData name="Carlos Rollhauser" userId="8b74452455e2739c" providerId="LiveId" clId="{FD7CD69F-9D1A-422C-A410-92456D700A6B}" dt="2021-05-03T00:54:45.034" v="6"/>
        <pc:sldMkLst>
          <pc:docMk/>
          <pc:sldMk cId="3165954951" sldId="258"/>
        </pc:sldMkLst>
        <pc:picChg chg="add mod">
          <ac:chgData name="Carlos Rollhauser" userId="8b74452455e2739c" providerId="LiveId" clId="{FD7CD69F-9D1A-422C-A410-92456D700A6B}" dt="2021-05-03T00:54:45.034" v="6"/>
          <ac:picMkLst>
            <pc:docMk/>
            <pc:sldMk cId="3165954951" sldId="258"/>
            <ac:picMk id="4" creationId="{D58B50F2-BA11-4A62-BD99-8976FE9EAA06}"/>
          </ac:picMkLst>
        </pc:picChg>
      </pc:sldChg>
      <pc:sldChg chg="addSp modSp">
        <pc:chgData name="Carlos Rollhauser" userId="8b74452455e2739c" providerId="LiveId" clId="{FD7CD69F-9D1A-422C-A410-92456D700A6B}" dt="2021-05-03T00:56:26.841" v="8"/>
        <pc:sldMkLst>
          <pc:docMk/>
          <pc:sldMk cId="3644042809" sldId="259"/>
        </pc:sldMkLst>
        <pc:picChg chg="add mod">
          <ac:chgData name="Carlos Rollhauser" userId="8b74452455e2739c" providerId="LiveId" clId="{FD7CD69F-9D1A-422C-A410-92456D700A6B}" dt="2021-05-03T00:56:26.841" v="8"/>
          <ac:picMkLst>
            <pc:docMk/>
            <pc:sldMk cId="3644042809" sldId="259"/>
            <ac:picMk id="6" creationId="{C02E0AFF-6D49-4172-9032-5F58F5343CEE}"/>
          </ac:picMkLst>
        </pc:picChg>
      </pc:sldChg>
      <pc:sldChg chg="addSp modSp">
        <pc:chgData name="Carlos Rollhauser" userId="8b74452455e2739c" providerId="LiveId" clId="{FD7CD69F-9D1A-422C-A410-92456D700A6B}" dt="2021-05-03T00:57:58.139" v="9"/>
        <pc:sldMkLst>
          <pc:docMk/>
          <pc:sldMk cId="2161876256" sldId="260"/>
        </pc:sldMkLst>
        <pc:picChg chg="add mod">
          <ac:chgData name="Carlos Rollhauser" userId="8b74452455e2739c" providerId="LiveId" clId="{FD7CD69F-9D1A-422C-A410-92456D700A6B}" dt="2021-05-03T00:57:58.139" v="9"/>
          <ac:picMkLst>
            <pc:docMk/>
            <pc:sldMk cId="2161876256" sldId="260"/>
            <ac:picMk id="8" creationId="{9844777C-4934-48A2-A8F5-CB461999C6A3}"/>
          </ac:picMkLst>
        </pc:picChg>
      </pc:sldChg>
      <pc:sldChg chg="addSp modSp">
        <pc:chgData name="Carlos Rollhauser" userId="8b74452455e2739c" providerId="LiveId" clId="{FD7CD69F-9D1A-422C-A410-92456D700A6B}" dt="2021-05-03T00:58:51.072" v="10"/>
        <pc:sldMkLst>
          <pc:docMk/>
          <pc:sldMk cId="881104126" sldId="261"/>
        </pc:sldMkLst>
        <pc:picChg chg="add mod">
          <ac:chgData name="Carlos Rollhauser" userId="8b74452455e2739c" providerId="LiveId" clId="{FD7CD69F-9D1A-422C-A410-92456D700A6B}" dt="2021-05-03T00:58:51.072" v="10"/>
          <ac:picMkLst>
            <pc:docMk/>
            <pc:sldMk cId="881104126" sldId="261"/>
            <ac:picMk id="12" creationId="{ABF38A94-8C9F-4133-AE43-BFB6B454B5BD}"/>
          </ac:picMkLst>
        </pc:picChg>
      </pc:sldChg>
      <pc:sldChg chg="addSp delSp modSp modTransition modAnim">
        <pc:chgData name="Carlos Rollhauser" userId="8b74452455e2739c" providerId="LiveId" clId="{FD7CD69F-9D1A-422C-A410-92456D700A6B}" dt="2021-05-03T01:00:26.615" v="13"/>
        <pc:sldMkLst>
          <pc:docMk/>
          <pc:sldMk cId="1733824781" sldId="262"/>
        </pc:sldMkLst>
        <pc:picChg chg="add del mod">
          <ac:chgData name="Carlos Rollhauser" userId="8b74452455e2739c" providerId="LiveId" clId="{FD7CD69F-9D1A-422C-A410-92456D700A6B}" dt="2021-05-03T00:59:47.273" v="12"/>
          <ac:picMkLst>
            <pc:docMk/>
            <pc:sldMk cId="1733824781" sldId="262"/>
            <ac:picMk id="6" creationId="{5B2D906F-F31F-4518-ADFB-CDF3AE7C5249}"/>
          </ac:picMkLst>
        </pc:picChg>
        <pc:picChg chg="add mod">
          <ac:chgData name="Carlos Rollhauser" userId="8b74452455e2739c" providerId="LiveId" clId="{FD7CD69F-9D1A-422C-A410-92456D700A6B}" dt="2021-05-03T01:00:26.615" v="13"/>
          <ac:picMkLst>
            <pc:docMk/>
            <pc:sldMk cId="1733824781" sldId="262"/>
            <ac:picMk id="7" creationId="{ACA469A8-DA71-4ED5-91E4-7F6B2AF93509}"/>
          </ac:picMkLst>
        </pc:picChg>
      </pc:sldChg>
      <pc:sldChg chg="addSp delSp modSp modTransition modAnim">
        <pc:chgData name="Carlos Rollhauser" userId="8b74452455e2739c" providerId="LiveId" clId="{FD7CD69F-9D1A-422C-A410-92456D700A6B}" dt="2021-05-03T01:01:44.160" v="16"/>
        <pc:sldMkLst>
          <pc:docMk/>
          <pc:sldMk cId="2837046200" sldId="263"/>
        </pc:sldMkLst>
        <pc:picChg chg="add del mod">
          <ac:chgData name="Carlos Rollhauser" userId="8b74452455e2739c" providerId="LiveId" clId="{FD7CD69F-9D1A-422C-A410-92456D700A6B}" dt="2021-05-03T01:00:58.743" v="15"/>
          <ac:picMkLst>
            <pc:docMk/>
            <pc:sldMk cId="2837046200" sldId="263"/>
            <ac:picMk id="6" creationId="{C2385667-F657-4BD1-B301-2C402A07F110}"/>
          </ac:picMkLst>
        </pc:picChg>
        <pc:picChg chg="add mod">
          <ac:chgData name="Carlos Rollhauser" userId="8b74452455e2739c" providerId="LiveId" clId="{FD7CD69F-9D1A-422C-A410-92456D700A6B}" dt="2021-05-03T01:01:44.160" v="16"/>
          <ac:picMkLst>
            <pc:docMk/>
            <pc:sldMk cId="2837046200" sldId="263"/>
            <ac:picMk id="7" creationId="{91EC5516-62FD-425D-B700-E5A6950E7427}"/>
          </ac:picMkLst>
        </pc:picChg>
      </pc:sldChg>
      <pc:sldChg chg="addSp modSp">
        <pc:chgData name="Carlos Rollhauser" userId="8b74452455e2739c" providerId="LiveId" clId="{FD7CD69F-9D1A-422C-A410-92456D700A6B}" dt="2021-05-03T01:02:53.564" v="17"/>
        <pc:sldMkLst>
          <pc:docMk/>
          <pc:sldMk cId="1843179655" sldId="264"/>
        </pc:sldMkLst>
        <pc:picChg chg="add mod">
          <ac:chgData name="Carlos Rollhauser" userId="8b74452455e2739c" providerId="LiveId" clId="{FD7CD69F-9D1A-422C-A410-92456D700A6B}" dt="2021-05-03T01:02:53.564" v="17"/>
          <ac:picMkLst>
            <pc:docMk/>
            <pc:sldMk cId="1843179655" sldId="264"/>
            <ac:picMk id="4" creationId="{77D335C8-B47F-4C98-B17D-5F34B08A2D7C}"/>
          </ac:picMkLst>
        </pc:picChg>
      </pc:sldChg>
      <pc:sldChg chg="addSp modSp">
        <pc:chgData name="Carlos Rollhauser" userId="8b74452455e2739c" providerId="LiveId" clId="{FD7CD69F-9D1A-422C-A410-92456D700A6B}" dt="2021-05-03T00:55:24.209" v="7"/>
        <pc:sldMkLst>
          <pc:docMk/>
          <pc:sldMk cId="1812352395" sldId="265"/>
        </pc:sldMkLst>
        <pc:picChg chg="add mod">
          <ac:chgData name="Carlos Rollhauser" userId="8b74452455e2739c" providerId="LiveId" clId="{FD7CD69F-9D1A-422C-A410-92456D700A6B}" dt="2021-05-03T00:55:24.209" v="7"/>
          <ac:picMkLst>
            <pc:docMk/>
            <pc:sldMk cId="1812352395" sldId="265"/>
            <ac:picMk id="4" creationId="{86FFDB50-E9FC-4CE3-8029-5F55EE943F6B}"/>
          </ac:picMkLst>
        </pc:picChg>
      </pc:sldChg>
      <pc:sldChg chg="modSp new mod">
        <pc:chgData name="Carlos Rollhauser" userId="8b74452455e2739c" providerId="LiveId" clId="{FD7CD69F-9D1A-422C-A410-92456D700A6B}" dt="2021-05-03T01:10:19.303" v="31" actId="5793"/>
        <pc:sldMkLst>
          <pc:docMk/>
          <pc:sldMk cId="324243325" sldId="266"/>
        </pc:sldMkLst>
        <pc:spChg chg="mod">
          <ac:chgData name="Carlos Rollhauser" userId="8b74452455e2739c" providerId="LiveId" clId="{FD7CD69F-9D1A-422C-A410-92456D700A6B}" dt="2021-05-03T01:04:14.519" v="28" actId="20577"/>
          <ac:spMkLst>
            <pc:docMk/>
            <pc:sldMk cId="324243325" sldId="266"/>
            <ac:spMk id="2" creationId="{A99323D6-2068-4337-8F0C-000FC1C4D94A}"/>
          </ac:spMkLst>
        </pc:spChg>
        <pc:spChg chg="mod">
          <ac:chgData name="Carlos Rollhauser" userId="8b74452455e2739c" providerId="LiveId" clId="{FD7CD69F-9D1A-422C-A410-92456D700A6B}" dt="2021-05-03T01:10:19.303" v="31" actId="5793"/>
          <ac:spMkLst>
            <pc:docMk/>
            <pc:sldMk cId="324243325" sldId="266"/>
            <ac:spMk id="3" creationId="{184CEDCF-641B-433F-8C55-FED891589A13}"/>
          </ac:spMkLst>
        </pc:spChg>
      </pc:sldChg>
    </pc:docChg>
  </pc:docChgLst>
</pc:chgInfo>
</file>

<file path=ppt/media/image1.jpeg>
</file>

<file path=ppt/media/image2.png>
</file>

<file path=ppt/media/image3.png>
</file>

<file path=ppt/media/image4.png>
</file>

<file path=ppt/media/image6.png>
</file>

<file path=ppt/media/image7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927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78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113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473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645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80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8099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515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68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416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5/2/2021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02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4" r:id="rId1"/>
    <p:sldLayoutId id="2147483785" r:id="rId2"/>
    <p:sldLayoutId id="2147483786" r:id="rId3"/>
    <p:sldLayoutId id="2147483787" r:id="rId4"/>
    <p:sldLayoutId id="2147483788" r:id="rId5"/>
    <p:sldLayoutId id="2147483782" r:id="rId6"/>
    <p:sldLayoutId id="2147483778" r:id="rId7"/>
    <p:sldLayoutId id="2147483779" r:id="rId8"/>
    <p:sldLayoutId id="2147483780" r:id="rId9"/>
    <p:sldLayoutId id="2147483781" r:id="rId10"/>
    <p:sldLayoutId id="21474837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8.emf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2950D9A-4705-4314-961A-4F88B2CE41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13969F2-ED52-4E5C-B3FC-01E01B8B9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2"/>
            <a:ext cx="12192000" cy="68573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F6D32C-C80A-4EFD-B48B-DB4189B5EF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1870" y="749595"/>
            <a:ext cx="5645888" cy="3902149"/>
          </a:xfrm>
        </p:spPr>
        <p:txBody>
          <a:bodyPr anchor="t">
            <a:normAutofit/>
          </a:bodyPr>
          <a:lstStyle/>
          <a:p>
            <a:pPr algn="l"/>
            <a:r>
              <a:rPr lang="en-US"/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9D220F-A195-4662-B656-3B068140B2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1870" y="4651745"/>
            <a:ext cx="4890977" cy="999460"/>
          </a:xfrm>
        </p:spPr>
        <p:txBody>
          <a:bodyPr anchor="b">
            <a:normAutofit/>
          </a:bodyPr>
          <a:lstStyle/>
          <a:p>
            <a:pPr algn="l"/>
            <a:r>
              <a:rPr lang="en-US" dirty="0"/>
              <a:t>Lorenzo Rollhauser</a:t>
            </a:r>
          </a:p>
          <a:p>
            <a:pPr algn="l"/>
            <a:r>
              <a:rPr lang="en-US" dirty="0"/>
              <a:t>STAT 515</a:t>
            </a:r>
          </a:p>
        </p:txBody>
      </p:sp>
      <p:pic>
        <p:nvPicPr>
          <p:cNvPr id="4" name="Picture 3" descr="A black running track">
            <a:extLst>
              <a:ext uri="{FF2B5EF4-FFF2-40B4-BE49-F238E27FC236}">
                <a16:creationId xmlns:a16="http://schemas.microsoft.com/office/drawing/2014/main" id="{BE9DBE62-E1A2-4D15-A3FE-F4C0D984EDD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2676" r="16033" b="2"/>
          <a:stretch/>
        </p:blipFill>
        <p:spPr>
          <a:xfrm>
            <a:off x="5879804" y="-6350"/>
            <a:ext cx="6312196" cy="6874330"/>
          </a:xfrm>
          <a:custGeom>
            <a:avLst/>
            <a:gdLst/>
            <a:ahLst/>
            <a:cxnLst/>
            <a:rect l="l" t="t" r="r" b="b"/>
            <a:pathLst>
              <a:path w="6312196" h="6874330">
                <a:moveTo>
                  <a:pt x="2047193" y="0"/>
                </a:moveTo>
                <a:lnTo>
                  <a:pt x="6312196" y="0"/>
                </a:lnTo>
                <a:lnTo>
                  <a:pt x="6312196" y="6874330"/>
                </a:lnTo>
                <a:lnTo>
                  <a:pt x="0" y="6874330"/>
                </a:lnTo>
                <a:close/>
              </a:path>
            </a:pathLst>
          </a:cu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3AC671C-E66F-43C5-A66A-C477339D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634715" y="0"/>
            <a:ext cx="914401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5C8837F-CD9A-4470-9B6D-BE46E5E639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222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009"/>
    </mc:Choice>
    <mc:Fallback>
      <p:transition spd="slow" advTm="180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9EF27-56F4-4ECF-BDBD-15A2C504A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98A2D-AC8C-4DF3-9CF4-4B2D005A1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sports that were ranked most difficult had </a:t>
            </a:r>
            <a:r>
              <a:rPr lang="en-US" dirty="0">
                <a:effectLst/>
                <a:latin typeface="Univers Condensed Light" panose="020B030602020204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high degree of significance in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dirty="0"/>
              <a:t> strength, endurance, power, speed, agility, and durability</a:t>
            </a:r>
          </a:p>
          <a:p>
            <a:r>
              <a:rPr lang="en-US" dirty="0"/>
              <a:t>Hand-eye coordination, analytical aptitude, and flexibility were not greatly impactful variables in the rankings</a:t>
            </a:r>
          </a:p>
          <a:p>
            <a:r>
              <a:rPr lang="en-US" dirty="0"/>
              <a:t>Team sports occupy most of the top spots for most difficult sports</a:t>
            </a:r>
          </a:p>
          <a:p>
            <a:r>
              <a:rPr lang="en-US" dirty="0"/>
              <a:t>Individual sports with limited amounts of movement required occupy the bottom spots in the rankings</a:t>
            </a:r>
          </a:p>
          <a:p>
            <a:r>
              <a:rPr lang="en-US" dirty="0"/>
              <a:t>Skill should be added as a variable to determine difficulty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7D335C8-B47F-4C98-B17D-5F34B08A2D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79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485"/>
    </mc:Choice>
    <mc:Fallback>
      <p:transition spd="slow" advTm="45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323D6-2068-4337-8F0C-000FC1C4D9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CEDCF-641B-433F-8C55-FED891589A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effectLst/>
              </a:rPr>
              <a:t>Hermanson, Corey. “Toughest Sport by Skill - Dataset by </a:t>
            </a:r>
            <a:r>
              <a:rPr lang="en-US" dirty="0" err="1">
                <a:effectLst/>
              </a:rPr>
              <a:t>Coreyhermanson</a:t>
            </a:r>
            <a:r>
              <a:rPr lang="en-US" dirty="0">
                <a:effectLst/>
              </a:rPr>
              <a:t>.” </a:t>
            </a:r>
            <a:r>
              <a:rPr lang="en-US" i="1" dirty="0" err="1">
                <a:effectLst/>
              </a:rPr>
              <a:t>Data.world</a:t>
            </a:r>
            <a:r>
              <a:rPr lang="en-US" dirty="0">
                <a:effectLst/>
              </a:rPr>
              <a:t>, 29 Mar. 2017, </a:t>
            </a:r>
            <a:r>
              <a:rPr lang="en-US" dirty="0" err="1">
                <a:effectLst/>
              </a:rPr>
              <a:t>data.world</a:t>
            </a:r>
            <a:r>
              <a:rPr lang="en-US" dirty="0">
                <a:effectLst/>
              </a:rPr>
              <a:t>/</a:t>
            </a:r>
            <a:r>
              <a:rPr lang="en-US" dirty="0" err="1">
                <a:effectLst/>
              </a:rPr>
              <a:t>coreyhermanson</a:t>
            </a:r>
            <a:r>
              <a:rPr lang="en-US" dirty="0">
                <a:effectLst/>
              </a:rPr>
              <a:t>/toughest-sport-by-skill/workspace/data-dictionary. </a:t>
            </a:r>
          </a:p>
          <a:p>
            <a:r>
              <a:rPr lang="en-US" dirty="0">
                <a:effectLst/>
              </a:rPr>
              <a:t>Zach. “K-Means Clustering in R: Step-by-Step Example.” </a:t>
            </a:r>
            <a:r>
              <a:rPr lang="en-US" i="1" dirty="0" err="1">
                <a:effectLst/>
              </a:rPr>
              <a:t>Statology</a:t>
            </a:r>
            <a:r>
              <a:rPr lang="en-US" dirty="0">
                <a:effectLst/>
              </a:rPr>
              <a:t>, 4 Dec. 2020, www.statology.org/k-means-clustering-in-r/.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243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126C86-F592-4A63-95AB-B69B61EBF2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Espn’s</a:t>
            </a:r>
            <a:r>
              <a:rPr lang="en-US" dirty="0"/>
              <a:t> Dataset on complexity of sports</a:t>
            </a:r>
          </a:p>
        </p:txBody>
      </p:sp>
      <p:pic>
        <p:nvPicPr>
          <p:cNvPr id="9" name="Content Placeholder 8" descr="Table&#10;&#10;Description automatically generated">
            <a:extLst>
              <a:ext uri="{FF2B5EF4-FFF2-40B4-BE49-F238E27FC236}">
                <a16:creationId xmlns:a16="http://schemas.microsoft.com/office/drawing/2014/main" id="{3D9F45CC-B144-45B5-AC28-F98EAABDD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2421" y="2009775"/>
            <a:ext cx="9087158" cy="4024313"/>
          </a:xfr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371DA76-0C93-4BC3-8592-F1585AA3482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40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67"/>
    </mc:Choice>
    <mc:Fallback>
      <p:transition spd="slow" advTm="356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06314-0E7B-4A24-94AD-D009C9D29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Dataset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7358EC-8720-4FD7-BC6F-27B9F010A9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variables are the most influential in determining difficulty?</a:t>
            </a:r>
          </a:p>
          <a:p>
            <a:r>
              <a:rPr lang="en-US" dirty="0"/>
              <a:t>Why are some seeming difficult sports ranked low?</a:t>
            </a:r>
          </a:p>
          <a:p>
            <a:r>
              <a:rPr lang="en-US" dirty="0"/>
              <a:t>How do the variables that determine difficulty relate to each other?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58B50F2-BA11-4A62-BD99-8976FE9EAA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954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717"/>
    </mc:Choice>
    <mc:Fallback>
      <p:transition spd="slow" advTm="247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E8502-79D1-42D2-A059-FA6C65CD8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packages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EA1403-241C-4E43-9841-6D1D4BA34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ggplot2</a:t>
            </a:r>
          </a:p>
          <a:p>
            <a:r>
              <a:rPr lang="en-US" dirty="0"/>
              <a:t>cluster</a:t>
            </a:r>
          </a:p>
          <a:p>
            <a:r>
              <a:rPr lang="en-US" dirty="0"/>
              <a:t>MASS</a:t>
            </a:r>
          </a:p>
          <a:p>
            <a:r>
              <a:rPr lang="en-US" dirty="0" err="1"/>
              <a:t>RColorBrewer</a:t>
            </a:r>
            <a:endParaRPr lang="en-US" dirty="0"/>
          </a:p>
          <a:p>
            <a:r>
              <a:rPr lang="en-US" dirty="0" err="1"/>
              <a:t>factoextra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6FFDB50-E9FC-4CE3-8029-5F55EE943F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352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83"/>
    </mc:Choice>
    <mc:Fallback>
      <p:transition spd="slow" advTm="238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B70C5-4E61-406D-B416-4023AA771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 Graph displaying rank by difficulty</a:t>
            </a:r>
          </a:p>
        </p:txBody>
      </p:sp>
      <p:pic>
        <p:nvPicPr>
          <p:cNvPr id="5" name="Content Placeholder 4" descr="Chart, bar chart&#10;&#10;Description automatically generated">
            <a:extLst>
              <a:ext uri="{FF2B5EF4-FFF2-40B4-BE49-F238E27FC236}">
                <a16:creationId xmlns:a16="http://schemas.microsoft.com/office/drawing/2014/main" id="{5EBCB61D-13B8-4989-9DA1-203CF5280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0402" y="1915557"/>
            <a:ext cx="8871195" cy="4555729"/>
          </a:xfr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02E0AFF-6D49-4172-9032-5F58F5343CE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042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87"/>
    </mc:Choice>
    <mc:Fallback>
      <p:transition spd="slow" advTm="421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2F827-ACA4-4549-87FC-77CC687D4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 analysis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2160D8-9D15-4980-8CF2-14D3BB3402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44" y="2129378"/>
            <a:ext cx="8086511" cy="6644641"/>
          </a:xfrm>
        </p:spPr>
      </p:pic>
      <p:pic>
        <p:nvPicPr>
          <p:cNvPr id="7" name="Picture 6" descr="A picture containing text, newspaper&#10;&#10;Description automatically generated">
            <a:extLst>
              <a:ext uri="{FF2B5EF4-FFF2-40B4-BE49-F238E27FC236}">
                <a16:creationId xmlns:a16="http://schemas.microsoft.com/office/drawing/2014/main" id="{DA429500-868D-4D53-9231-B1873C16843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9" y="2129378"/>
            <a:ext cx="5894485" cy="3785105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844777C-4934-48A2-A8F5-CB461999C6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876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577"/>
    </mc:Choice>
    <mc:Fallback>
      <p:transition spd="slow" advTm="635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124F8-902A-46C2-8CF2-FCD290C10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Correlation among variables</a:t>
            </a:r>
          </a:p>
        </p:txBody>
      </p:sp>
      <p:pic>
        <p:nvPicPr>
          <p:cNvPr id="9" name="Content Placeholder 8" descr="Chart, bubble chart&#10;&#10;Description automatically generated">
            <a:extLst>
              <a:ext uri="{FF2B5EF4-FFF2-40B4-BE49-F238E27FC236}">
                <a16:creationId xmlns:a16="http://schemas.microsoft.com/office/drawing/2014/main" id="{1E387594-EEA3-49B8-BEBD-F1D50764FA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49" y="1915557"/>
            <a:ext cx="6553200" cy="4441157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9303ECB-9665-495E-861D-38FC2C48D8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352" y="2265002"/>
            <a:ext cx="10760180" cy="5354884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ABF38A94-8C9F-4133-AE43-BFB6B454B5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1104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60"/>
    </mc:Choice>
    <mc:Fallback>
      <p:transition spd="slow" advTm="311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EC9D9-DA93-4B6F-AD32-C07D3D916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 Clustering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AD1470-1331-4293-82F2-8B27CEC3C1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480" y="1915557"/>
            <a:ext cx="13065335" cy="6502061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CA469A8-DA71-4ED5-91E4-7F6B2AF9350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824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245"/>
    </mc:Choice>
    <mc:Fallback>
      <p:transition spd="slow" advTm="30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8223-19F9-4F23-A254-84878A89E3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Distribution of difficulty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7F18C19-9083-4266-8A4A-F3BA1B4ABE1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240" y="1915557"/>
            <a:ext cx="11612880" cy="5779236"/>
          </a:xfr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1EC5516-62FD-425D-B700-E5A6950E74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70462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475"/>
    </mc:Choice>
    <mc:Fallback>
      <p:transition spd="slow" advTm="374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212</Words>
  <Application>Microsoft Office PowerPoint</Application>
  <PresentationFormat>Widescreen</PresentationFormat>
  <Paragraphs>29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Univers Condensed Light</vt:lpstr>
      <vt:lpstr>Walbaum Display Light</vt:lpstr>
      <vt:lpstr>AngleLinesVTI</vt:lpstr>
      <vt:lpstr>Final Project</vt:lpstr>
      <vt:lpstr>Espn’s Dataset on complexity of sports</vt:lpstr>
      <vt:lpstr>Understanding the Dataset</vt:lpstr>
      <vt:lpstr>R packages used</vt:lpstr>
      <vt:lpstr>Bar Graph displaying rank by difficulty</vt:lpstr>
      <vt:lpstr>Principal component analysis</vt:lpstr>
      <vt:lpstr>Correlation among variables</vt:lpstr>
      <vt:lpstr>K-means Clustering</vt:lpstr>
      <vt:lpstr>Distribution of difficulty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</dc:title>
  <dc:creator>Carlos Rollhauser</dc:creator>
  <cp:lastModifiedBy>Carlos Rollhauser</cp:lastModifiedBy>
  <cp:revision>11</cp:revision>
  <dcterms:created xsi:type="dcterms:W3CDTF">2021-05-02T20:15:28Z</dcterms:created>
  <dcterms:modified xsi:type="dcterms:W3CDTF">2021-05-03T01:10:23Z</dcterms:modified>
</cp:coreProperties>
</file>

<file path=docProps/thumbnail.jpeg>
</file>